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94" r:id="rId3"/>
    <p:sldId id="259" r:id="rId4"/>
    <p:sldId id="260" r:id="rId5"/>
    <p:sldId id="261" r:id="rId6"/>
    <p:sldId id="312" r:id="rId7"/>
    <p:sldId id="315" r:id="rId8"/>
    <p:sldId id="266" r:id="rId9"/>
    <p:sldId id="265" r:id="rId10"/>
    <p:sldId id="267" r:id="rId11"/>
    <p:sldId id="269" r:id="rId12"/>
    <p:sldId id="287" r:id="rId13"/>
    <p:sldId id="270" r:id="rId14"/>
    <p:sldId id="271" r:id="rId15"/>
    <p:sldId id="273" r:id="rId16"/>
    <p:sldId id="274" r:id="rId17"/>
    <p:sldId id="275" r:id="rId18"/>
    <p:sldId id="268" r:id="rId19"/>
    <p:sldId id="295" r:id="rId20"/>
    <p:sldId id="288" r:id="rId21"/>
    <p:sldId id="263" r:id="rId22"/>
    <p:sldId id="31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92" d="100"/>
          <a:sy n="92" d="100"/>
        </p:scale>
        <p:origin x="9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40327" y="1964267"/>
            <a:ext cx="11700452" cy="2421464"/>
          </a:xfrm>
        </p:spPr>
        <p:txBody>
          <a:bodyPr>
            <a:normAutofit/>
          </a:bodyPr>
          <a:lstStyle/>
          <a:p>
            <a:r>
              <a:rPr lang="en-US" sz="6600" dirty="0" smtClean="0"/>
              <a:t>Jack of all trade universe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003" y="4385732"/>
            <a:ext cx="10489922" cy="2048319"/>
          </a:xfrm>
        </p:spPr>
        <p:txBody>
          <a:bodyPr>
            <a:normAutofit/>
          </a:bodyPr>
          <a:lstStyle/>
          <a:p>
            <a:r>
              <a:rPr lang="en-US" dirty="0" smtClean="0"/>
              <a:t>Online community marketplace</a:t>
            </a:r>
          </a:p>
          <a:p>
            <a:r>
              <a:rPr lang="en-US" dirty="0" smtClean="0"/>
              <a:t>Community currency Generator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Presented by Jamie klinger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29" y="196359"/>
            <a:ext cx="7137162" cy="6488329"/>
          </a:xfrm>
        </p:spPr>
      </p:pic>
    </p:spTree>
    <p:extLst>
      <p:ext uri="{BB962C8B-B14F-4D97-AF65-F5344CB8AC3E}">
        <p14:creationId xmlns:p14="http://schemas.microsoft.com/office/powerpoint/2010/main" val="137229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035" y="212985"/>
            <a:ext cx="7004158" cy="6367417"/>
          </a:xfrm>
        </p:spPr>
      </p:pic>
    </p:spTree>
    <p:extLst>
      <p:ext uri="{BB962C8B-B14F-4D97-AF65-F5344CB8AC3E}">
        <p14:creationId xmlns:p14="http://schemas.microsoft.com/office/powerpoint/2010/main" val="358342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Joatunit</a:t>
            </a:r>
            <a:r>
              <a:rPr lang="en-US" dirty="0" smtClean="0"/>
              <a:t> for Community 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JoatUnit</a:t>
            </a:r>
            <a:r>
              <a:rPr lang="en-US" sz="2400" dirty="0" smtClean="0"/>
              <a:t> is generated through the community offer process</a:t>
            </a:r>
          </a:p>
          <a:p>
            <a:r>
              <a:rPr lang="en-US" sz="2400" dirty="0"/>
              <a:t>C</a:t>
            </a:r>
            <a:r>
              <a:rPr lang="en-US" sz="2400" dirty="0" smtClean="0"/>
              <a:t>urrency Traits</a:t>
            </a:r>
          </a:p>
          <a:p>
            <a:pPr lvl="1"/>
            <a:r>
              <a:rPr lang="en-US" sz="2400" dirty="0" smtClean="0"/>
              <a:t>Permanent 0% Interest-rate</a:t>
            </a:r>
          </a:p>
          <a:p>
            <a:pPr lvl="1"/>
            <a:r>
              <a:rPr lang="en-US" sz="2400" dirty="0" smtClean="0"/>
              <a:t>Inflationary (as compared to deflationary)</a:t>
            </a:r>
          </a:p>
          <a:p>
            <a:pPr lvl="2"/>
            <a:r>
              <a:rPr lang="en-US" sz="2400" dirty="0"/>
              <a:t>U</a:t>
            </a:r>
            <a:r>
              <a:rPr lang="en-US" sz="2400" dirty="0" smtClean="0"/>
              <a:t>nlimited supply of </a:t>
            </a:r>
            <a:r>
              <a:rPr lang="en-US" sz="2400" dirty="0" err="1" smtClean="0"/>
              <a:t>JoatUnit</a:t>
            </a:r>
            <a:r>
              <a:rPr lang="en-US" sz="2400" dirty="0" smtClean="0"/>
              <a:t> that can be generated</a:t>
            </a:r>
          </a:p>
          <a:p>
            <a:pPr lvl="2"/>
            <a:r>
              <a:rPr lang="en-US" sz="2400" dirty="0" smtClean="0"/>
              <a:t>Incentive to spend &amp; Incentive against hoarding</a:t>
            </a:r>
          </a:p>
          <a:p>
            <a:pPr lvl="3"/>
            <a:r>
              <a:rPr lang="en-US" sz="2200" dirty="0" smtClean="0"/>
              <a:t>Increased number of exchanges &amp; </a:t>
            </a:r>
            <a:r>
              <a:rPr lang="en-US" sz="2200" dirty="0" err="1" smtClean="0"/>
              <a:t>JoatUnit</a:t>
            </a:r>
            <a:r>
              <a:rPr lang="en-US" sz="2200" dirty="0" smtClean="0"/>
              <a:t> fluidity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85219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60" y="246235"/>
            <a:ext cx="7070660" cy="6427873"/>
          </a:xfrm>
        </p:spPr>
      </p:pic>
    </p:spTree>
    <p:extLst>
      <p:ext uri="{BB962C8B-B14F-4D97-AF65-F5344CB8AC3E}">
        <p14:creationId xmlns:p14="http://schemas.microsoft.com/office/powerpoint/2010/main" val="27549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58" y="179733"/>
            <a:ext cx="7236364" cy="6578513"/>
          </a:xfrm>
        </p:spPr>
      </p:pic>
    </p:spTree>
    <p:extLst>
      <p:ext uri="{BB962C8B-B14F-4D97-AF65-F5344CB8AC3E}">
        <p14:creationId xmlns:p14="http://schemas.microsoft.com/office/powerpoint/2010/main" val="7871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77" y="196359"/>
            <a:ext cx="7153787" cy="6503443"/>
          </a:xfrm>
        </p:spPr>
      </p:pic>
    </p:spTree>
    <p:extLst>
      <p:ext uri="{BB962C8B-B14F-4D97-AF65-F5344CB8AC3E}">
        <p14:creationId xmlns:p14="http://schemas.microsoft.com/office/powerpoint/2010/main" val="387887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56" y="181571"/>
            <a:ext cx="7203664" cy="6548786"/>
          </a:xfrm>
        </p:spPr>
      </p:pic>
      <p:sp>
        <p:nvSpPr>
          <p:cNvPr id="6" name="TextBox 5"/>
          <p:cNvSpPr txBox="1"/>
          <p:nvPr/>
        </p:nvSpPr>
        <p:spPr>
          <a:xfrm>
            <a:off x="2181400" y="6176359"/>
            <a:ext cx="749474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C00000"/>
                </a:solidFill>
              </a:rPr>
              <a:t>This process does not cost the voters anything!</a:t>
            </a:r>
            <a:endParaRPr lang="en-US" sz="3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2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404" y="146484"/>
            <a:ext cx="7303417" cy="6639470"/>
          </a:xfrm>
        </p:spPr>
      </p:pic>
    </p:spTree>
    <p:extLst>
      <p:ext uri="{BB962C8B-B14F-4D97-AF65-F5344CB8AC3E}">
        <p14:creationId xmlns:p14="http://schemas.microsoft.com/office/powerpoint/2010/main" val="181152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124" y="240058"/>
            <a:ext cx="7148946" cy="6499042"/>
          </a:xfrm>
        </p:spPr>
      </p:pic>
    </p:spTree>
    <p:extLst>
      <p:ext uri="{BB962C8B-B14F-4D97-AF65-F5344CB8AC3E}">
        <p14:creationId xmlns:p14="http://schemas.microsoft.com/office/powerpoint/2010/main" val="19727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joatu hope to accomplish in 2014?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Underemployed/Unemployed </a:t>
            </a:r>
            <a:r>
              <a:rPr lang="en-US" sz="3200" dirty="0" smtClean="0">
                <a:sym typeface="Wingdings" panose="05000000000000000000" pitchFamily="2" charset="2"/>
              </a:rPr>
              <a:t></a:t>
            </a:r>
            <a:r>
              <a:rPr lang="en-US" sz="3200" dirty="0" smtClean="0"/>
              <a:t> Freelancers</a:t>
            </a:r>
          </a:p>
          <a:p>
            <a:endParaRPr lang="en-US" sz="3200" dirty="0"/>
          </a:p>
          <a:p>
            <a:r>
              <a:rPr lang="en-US" sz="3200" dirty="0"/>
              <a:t>Increased </a:t>
            </a:r>
            <a:r>
              <a:rPr lang="en-US" sz="3200" dirty="0" smtClean="0"/>
              <a:t>sense of community security</a:t>
            </a:r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Discovery of personal usefulness &amp; purpose</a:t>
            </a:r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Hyperlocal </a:t>
            </a:r>
            <a:r>
              <a:rPr lang="en-US" sz="3200" dirty="0"/>
              <a:t>listing of </a:t>
            </a:r>
            <a:r>
              <a:rPr lang="en-US" sz="3200" dirty="0" smtClean="0"/>
              <a:t>available goods and services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281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</a:t>
            </a:r>
            <a:r>
              <a:rPr lang="en-US" dirty="0"/>
              <a:t>build an economy that seeks to promote human </a:t>
            </a:r>
            <a:r>
              <a:rPr lang="en-US" dirty="0" smtClean="0"/>
              <a:t>welfare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32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joatu hope to accomplish in 2014?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 smtClean="0"/>
              <a:t>Free education for students w/ paid educators</a:t>
            </a:r>
          </a:p>
          <a:p>
            <a:endParaRPr lang="en-US" sz="3200" dirty="0" smtClean="0"/>
          </a:p>
          <a:p>
            <a:r>
              <a:rPr lang="en-US" sz="3200" dirty="0" smtClean="0"/>
              <a:t>Promotion of skill acquisition, diversification &amp; learning</a:t>
            </a:r>
          </a:p>
          <a:p>
            <a:endParaRPr lang="en-US" sz="3200" dirty="0" smtClean="0"/>
          </a:p>
          <a:p>
            <a:r>
              <a:rPr lang="en-US" sz="3200" dirty="0" smtClean="0"/>
              <a:t>Paid guerilla gardening to generate citywide free food</a:t>
            </a:r>
          </a:p>
          <a:p>
            <a:endParaRPr lang="en-US" sz="3200" dirty="0" smtClean="0"/>
          </a:p>
          <a:p>
            <a:r>
              <a:rPr lang="en-US" sz="3200" dirty="0" smtClean="0"/>
              <a:t>Hive mind for evolving value generation</a:t>
            </a:r>
          </a:p>
        </p:txBody>
      </p:sp>
    </p:spTree>
    <p:extLst>
      <p:ext uri="{BB962C8B-B14F-4D97-AF65-F5344CB8AC3E}">
        <p14:creationId xmlns:p14="http://schemas.microsoft.com/office/powerpoint/2010/main" val="151072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306" y="-184420"/>
            <a:ext cx="10131425" cy="1456267"/>
          </a:xfrm>
        </p:spPr>
        <p:txBody>
          <a:bodyPr/>
          <a:lstStyle/>
          <a:p>
            <a:pPr algn="ctr"/>
            <a:r>
              <a:rPr lang="en-US" dirty="0" smtClean="0"/>
              <a:t>Contact </a:t>
            </a:r>
            <a:r>
              <a:rPr lang="en-US" dirty="0"/>
              <a:t>/</a:t>
            </a:r>
            <a:r>
              <a:rPr lang="en-US" dirty="0" smtClean="0"/>
              <a:t> Volunteer / Donate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24" y="878002"/>
            <a:ext cx="6405642" cy="5823311"/>
          </a:xfrm>
        </p:spPr>
      </p:pic>
    </p:spTree>
    <p:extLst>
      <p:ext uri="{BB962C8B-B14F-4D97-AF65-F5344CB8AC3E}">
        <p14:creationId xmlns:p14="http://schemas.microsoft.com/office/powerpoint/2010/main" val="20065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474577"/>
            <a:ext cx="10295312" cy="3649133"/>
          </a:xfrm>
        </p:spPr>
        <p:txBody>
          <a:bodyPr>
            <a:noAutofit/>
          </a:bodyPr>
          <a:lstStyle/>
          <a:p>
            <a:pPr algn="r"/>
            <a:r>
              <a:rPr lang="en-US" sz="3200" dirty="0" smtClean="0"/>
              <a:t>Email me with your skillset, interests, questions and/or CV : </a:t>
            </a:r>
            <a:r>
              <a:rPr lang="en-US" sz="4800" dirty="0" smtClean="0"/>
              <a:t>info@joatu.com</a:t>
            </a:r>
          </a:p>
          <a:p>
            <a:endParaRPr lang="en-US" sz="3200" dirty="0" smtClean="0"/>
          </a:p>
          <a:p>
            <a:r>
              <a:rPr lang="en-US" sz="3200" dirty="0"/>
              <a:t>Like/Follow/Share on Facebook &amp; </a:t>
            </a:r>
            <a:r>
              <a:rPr lang="en-US" sz="3200" dirty="0" smtClean="0"/>
              <a:t>Twitter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 smtClean="0"/>
              <a:t>HOW TO Participate with joatu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54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91" y="170533"/>
            <a:ext cx="7165571" cy="6514156"/>
          </a:xfrm>
        </p:spPr>
      </p:pic>
    </p:spTree>
    <p:extLst>
      <p:ext uri="{BB962C8B-B14F-4D97-AF65-F5344CB8AC3E}">
        <p14:creationId xmlns:p14="http://schemas.microsoft.com/office/powerpoint/2010/main" val="167614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910" y="196360"/>
            <a:ext cx="7128849" cy="6480772"/>
          </a:xfrm>
        </p:spPr>
      </p:pic>
    </p:spTree>
    <p:extLst>
      <p:ext uri="{BB962C8B-B14F-4D97-AF65-F5344CB8AC3E}">
        <p14:creationId xmlns:p14="http://schemas.microsoft.com/office/powerpoint/2010/main" val="316779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29" y="163109"/>
            <a:ext cx="7211976" cy="6556342"/>
          </a:xfrm>
        </p:spPr>
      </p:pic>
    </p:spTree>
    <p:extLst>
      <p:ext uri="{BB962C8B-B14F-4D97-AF65-F5344CB8AC3E}">
        <p14:creationId xmlns:p14="http://schemas.microsoft.com/office/powerpoint/2010/main" val="124101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58" y="246237"/>
            <a:ext cx="7087286" cy="6442988"/>
          </a:xfrm>
        </p:spPr>
      </p:pic>
    </p:spTree>
    <p:extLst>
      <p:ext uri="{BB962C8B-B14F-4D97-AF65-F5344CB8AC3E}">
        <p14:creationId xmlns:p14="http://schemas.microsoft.com/office/powerpoint/2010/main" val="3823236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60" y="628650"/>
            <a:ext cx="7871281" cy="5619750"/>
          </a:xfrm>
        </p:spPr>
      </p:pic>
    </p:spTree>
    <p:extLst>
      <p:ext uri="{BB962C8B-B14F-4D97-AF65-F5344CB8AC3E}">
        <p14:creationId xmlns:p14="http://schemas.microsoft.com/office/powerpoint/2010/main" val="310252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656" y="212985"/>
            <a:ext cx="7144924" cy="6495386"/>
          </a:xfrm>
        </p:spPr>
      </p:pic>
    </p:spTree>
    <p:extLst>
      <p:ext uri="{BB962C8B-B14F-4D97-AF65-F5344CB8AC3E}">
        <p14:creationId xmlns:p14="http://schemas.microsoft.com/office/powerpoint/2010/main" val="126066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7" y="179733"/>
            <a:ext cx="7108348" cy="6462135"/>
          </a:xfrm>
        </p:spPr>
      </p:pic>
    </p:spTree>
    <p:extLst>
      <p:ext uri="{BB962C8B-B14F-4D97-AF65-F5344CB8AC3E}">
        <p14:creationId xmlns:p14="http://schemas.microsoft.com/office/powerpoint/2010/main" val="366702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TC103457452[[fn=Celestial]]</Template>
  <TotalTime>3327</TotalTime>
  <Words>175</Words>
  <Application>Microsoft Office PowerPoint</Application>
  <PresentationFormat>Widescreen</PresentationFormat>
  <Paragraphs>37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Celestial</vt:lpstr>
      <vt:lpstr>Jack of all trade universe</vt:lpstr>
      <vt:lpstr>VISION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Joatunit for Community offers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joatu hope to accomplish in 2014?</vt:lpstr>
      <vt:lpstr>What can joatu hope to accomplish in 2014?</vt:lpstr>
      <vt:lpstr>Contact / Volunteer / Donate</vt:lpstr>
      <vt:lpstr>HOW TO Participate with joatu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Jack of all trade universe</dc:title>
  <dc:creator>Jamie Klinger</dc:creator>
  <cp:lastModifiedBy>Jamie Klinger</cp:lastModifiedBy>
  <cp:revision>63</cp:revision>
  <dcterms:created xsi:type="dcterms:W3CDTF">2013-12-15T22:32:37Z</dcterms:created>
  <dcterms:modified xsi:type="dcterms:W3CDTF">2014-01-20T21:33:47Z</dcterms:modified>
</cp:coreProperties>
</file>